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ADEEA0-DD89-9142-BDFB-9694496F6F20}" v="3" dt="2024-05-15T02:30:40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C3EF-66EC-371C-388F-11D6D84A6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E19B2-E05C-4ABC-6D15-AE33156C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A6923-73EA-1920-2951-B77F1AE8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2ED37-8395-0447-AFAA-EA357A08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DAE14-7C8F-554E-0879-F1A8868D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8452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81D5-912E-ADE8-EC14-63F1E821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53C13-6C4D-DA21-630B-38CF4FEEC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DC85D-72F0-9B79-FE5A-CAC60CDFE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0C1C8-D6D3-9D01-2DD1-4F8D4F18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F31B8-F909-33D8-2335-3FE719E3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3071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CB9CF-9AAD-123C-0712-0672A96AE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CF559-6DBC-1F13-9289-F29E77C0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1892-3D09-707A-5FC0-C93CFB94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A1A08-8844-BA8A-F9EA-10FFE650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FD21C-298B-A524-FE69-896679EE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7767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2854-1F40-8C74-52E5-DCE0672D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4F078-C935-65A2-E67F-5D5A06BA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8FCD5-7965-63CA-5B23-4E0EA2CD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E5D04-EECB-5626-E028-7F11C7768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7625F-F232-1FBE-E925-F8AEBC6B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6728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3ED3-1793-90BA-F816-F32161FB0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9438-AE1C-241D-2D73-F275B4F9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E86B0-CCC2-EE72-89FC-465C6042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E1E5-BD38-E21E-7855-18658990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2112C-7A71-6A90-304F-9FB890BD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8544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1EFCB-FCC3-2EDE-9B42-ACE36018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A8D6E-019B-3482-27D2-FA354A6E5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B505F-D627-B395-CC18-9D0E56736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708DF-A7DE-DA95-9531-EF048CAC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FB749-5575-678B-A6B5-D03C7C09A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28D6F-07FF-14FE-C938-2291872C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2117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BE9D-7513-0168-B58C-D5B89E04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846E-81C9-C31A-F172-6440458D0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FB30B-7D0F-DDB2-95A9-BD3A39563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C84F7-3A24-947A-147C-97149D43C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681D0-E605-AFEE-B1E9-109DFA69E2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A913-D9F5-A794-90B9-D83A5EFF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04562-74D5-E951-9D88-88C129E3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A96E2-B53B-7B0E-1B75-973C83A8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6944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56A5-DB29-5B77-3CBD-F53AA4683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3DE2D-D159-9A7A-6F51-71422890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4219B-5D2C-FF8A-AA1C-52A48B0C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05C28-243C-8E1F-3C3F-997898D1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849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16DA8-F40D-270F-B6E6-84E33675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1B8D4-6ABD-9B78-AB10-09F8F738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DAF52-CC13-AD85-D997-273B04F6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879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2FC4-B8B4-CBA0-C4DC-1F88A4DB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82A30-DE5B-74EF-C15E-F268B6D03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84B4C-9A24-DAE7-6065-E73509C9C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73368-C1FB-D709-03E6-2EBBDD5E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EADE8-F23F-38F7-522E-45B455EA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B227F-8082-1660-6194-9877DDAB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6607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CD9B-EC53-D01F-BED9-2D645781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BDD5F-2122-D1DC-05CB-1C9DB4EDC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13FCC-3E45-56EA-2EF3-5612ED08E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21798-2010-8A99-E862-F473BF61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81E3D-DE64-1283-522B-CABD046E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C2633-AF86-A477-1861-AD4D16F0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40329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B1B64-03F0-8704-294A-C9D2BF65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1217E-8C3B-E585-C000-0ACFFD610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14B0-837B-9F02-B1EE-4D5B9D56B0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833CD8-4BA1-5A4B-B40E-1A8450763A3D}" type="datetimeFigureOut">
              <a:rPr lang="en-MX" smtClean="0"/>
              <a:t>14/05/24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5937C-007B-35AC-57AC-9F69C72FF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E01A6-ACC4-0C4A-6404-5E0765852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C2788-EFBC-F64F-89FB-BFBA8347852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3879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6F1D39F-4759-8FB0-222A-50965AADDBE3}"/>
              </a:ext>
            </a:extLst>
          </p:cNvPr>
          <p:cNvGrpSpPr/>
          <p:nvPr/>
        </p:nvGrpSpPr>
        <p:grpSpPr>
          <a:xfrm>
            <a:off x="476061" y="986351"/>
            <a:ext cx="11038307" cy="5827145"/>
            <a:chOff x="476061" y="986351"/>
            <a:chExt cx="11038307" cy="5827145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DFD6469-C353-B6D8-2C42-5F5CEAC82CEA}"/>
                </a:ext>
              </a:extLst>
            </p:cNvPr>
            <p:cNvSpPr txBox="1"/>
            <p:nvPr/>
          </p:nvSpPr>
          <p:spPr>
            <a:xfrm>
              <a:off x="4940838" y="6290276"/>
              <a:ext cx="807517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latin typeface="arial" panose="020B0604020202020204" pitchFamily="34" charset="0"/>
                </a:rPr>
                <a:t>Galia</a:t>
              </a:r>
              <a:r>
                <a:rPr lang="en-US" sz="1400" b="1" dirty="0">
                  <a:latin typeface="arial" panose="020B0604020202020204" pitchFamily="34" charset="0"/>
                </a:rPr>
                <a:t> fille</a:t>
              </a:r>
              <a:endParaRPr lang="en-MX" sz="14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6CF369-EAC0-E853-F9A4-91927AF0D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038" t="28765" r="3703" b="53333"/>
            <a:stretch/>
          </p:blipFill>
          <p:spPr>
            <a:xfrm>
              <a:off x="8504011" y="2416280"/>
              <a:ext cx="822038" cy="10187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6C1702-3423-9E77-A006-E84F9902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1883" y="2385428"/>
              <a:ext cx="876402" cy="11134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6A2C18-91E8-644F-E7BA-889FD9C3B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453" t="29292" r="60049" b="44853"/>
            <a:stretch/>
          </p:blipFill>
          <p:spPr>
            <a:xfrm>
              <a:off x="3116263" y="2337343"/>
              <a:ext cx="990600" cy="109772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F5B9D03-D5D0-9E81-D133-9BA71C7677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999" t="47071" r="51389" b="24663"/>
            <a:stretch/>
          </p:blipFill>
          <p:spPr>
            <a:xfrm>
              <a:off x="1111638" y="2381112"/>
              <a:ext cx="722292" cy="104788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46B6518-A8D8-B5FE-E7F2-A48D3E0B5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4758" t="19875" r="23345" b="56667"/>
            <a:stretch/>
          </p:blipFill>
          <p:spPr>
            <a:xfrm>
              <a:off x="491291" y="4094018"/>
              <a:ext cx="964438" cy="9457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EA6B964-9C8F-B1D6-0E75-BF3908F33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6285" t="35242" r="44222" b="41912"/>
            <a:stretch/>
          </p:blipFill>
          <p:spPr>
            <a:xfrm>
              <a:off x="1522172" y="5485637"/>
              <a:ext cx="627589" cy="76236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11A310B-5ACF-2500-1819-A8F0ACF5F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32" t="22074" r="72519" b="62771"/>
            <a:stretch/>
          </p:blipFill>
          <p:spPr>
            <a:xfrm>
              <a:off x="2273071" y="4125156"/>
              <a:ext cx="843192" cy="88344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F62161-75E2-3A07-2854-FAFF831CB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6715" t="25407" r="60540" b="58333"/>
            <a:stretch/>
          </p:blipFill>
          <p:spPr>
            <a:xfrm>
              <a:off x="4240771" y="4025892"/>
              <a:ext cx="990600" cy="94785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916774E-120A-FA1E-0AE1-8419019E4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489" t="34589" r="67240" b="44350"/>
            <a:stretch/>
          </p:blipFill>
          <p:spPr>
            <a:xfrm>
              <a:off x="5923383" y="3957599"/>
              <a:ext cx="567848" cy="108444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0EC82F-8470-C9D1-182A-F697D0004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9030" t="34342" r="32361" b="52806"/>
            <a:stretch/>
          </p:blipFill>
          <p:spPr>
            <a:xfrm>
              <a:off x="4980728" y="5447420"/>
              <a:ext cx="776340" cy="8691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50A4914-98D6-6DFA-5523-F76804F98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5938" t="37925" r="11317" b="44737"/>
            <a:stretch/>
          </p:blipFill>
          <p:spPr>
            <a:xfrm>
              <a:off x="9553183" y="4079593"/>
              <a:ext cx="876402" cy="894157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D8C2EA-6F2F-5900-997A-97B45EA114EC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5629240" y="1459924"/>
              <a:ext cx="1156136" cy="66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CA73648-AE7F-794D-52FB-3D5CC638AF31}"/>
                </a:ext>
              </a:extLst>
            </p:cNvPr>
            <p:cNvCxnSpPr>
              <a:cxnSpLocks/>
              <a:stCxn id="13" idx="0"/>
              <a:endCxn id="9" idx="0"/>
            </p:cNvCxnSpPr>
            <p:nvPr/>
          </p:nvCxnSpPr>
          <p:spPr>
            <a:xfrm rot="16200000" flipH="1">
              <a:off x="6223827" y="-274922"/>
              <a:ext cx="78937" cy="5303467"/>
            </a:xfrm>
            <a:prstGeom prst="bentConnector3">
              <a:avLst>
                <a:gd name="adj1" fmla="val -2895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F421BF-AC54-DC87-9F0B-EB269AA93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8004" t="31644" r="9960" b="42501"/>
            <a:stretch/>
          </p:blipFill>
          <p:spPr>
            <a:xfrm>
              <a:off x="6785376" y="986351"/>
              <a:ext cx="841391" cy="9471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EADC36-CFD2-EFB5-61DE-E36BA8D1F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0000" t="31644" r="30741" b="52084"/>
            <a:stretch/>
          </p:blipFill>
          <p:spPr>
            <a:xfrm>
              <a:off x="4787848" y="992611"/>
              <a:ext cx="841392" cy="947859"/>
            </a:xfrm>
            <a:prstGeom prst="rect">
              <a:avLst/>
            </a:prstGeom>
          </p:spPr>
        </p:pic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0A7D29DD-E8C2-7B51-7C0E-F85ABFB415DC}"/>
                </a:ext>
              </a:extLst>
            </p:cNvPr>
            <p:cNvCxnSpPr>
              <a:stCxn id="38" idx="0"/>
              <a:endCxn id="39" idx="0"/>
            </p:cNvCxnSpPr>
            <p:nvPr/>
          </p:nvCxnSpPr>
          <p:spPr>
            <a:xfrm rot="5400000" flipH="1" flipV="1">
              <a:off x="3665737" y="3054822"/>
              <a:ext cx="99264" cy="2041404"/>
            </a:xfrm>
            <a:prstGeom prst="bentConnector3">
              <a:avLst>
                <a:gd name="adj1" fmla="val 33029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54E4C72-A608-A7FF-64BB-CB0631FE35A7}"/>
                </a:ext>
              </a:extLst>
            </p:cNvPr>
            <p:cNvCxnSpPr>
              <a:stCxn id="34" idx="3"/>
              <a:endCxn id="13" idx="1"/>
            </p:cNvCxnSpPr>
            <p:nvPr/>
          </p:nvCxnSpPr>
          <p:spPr>
            <a:xfrm flipV="1">
              <a:off x="1833930" y="2886207"/>
              <a:ext cx="1282333" cy="188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15E8BC7-B0EA-5910-87C2-0594C55EA17E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9326049" y="2925676"/>
              <a:ext cx="1115834" cy="164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02EC89-5BDC-1D36-E582-8D90C4D61765}"/>
                </a:ext>
              </a:extLst>
            </p:cNvPr>
            <p:cNvCxnSpPr>
              <a:cxnSpLocks/>
            </p:cNvCxnSpPr>
            <p:nvPr/>
          </p:nvCxnSpPr>
          <p:spPr>
            <a:xfrm>
              <a:off x="2900363" y="2905056"/>
              <a:ext cx="0" cy="8811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81755B1-944C-1DC3-43C7-9882E7324282}"/>
                </a:ext>
              </a:extLst>
            </p:cNvPr>
            <p:cNvCxnSpPr>
              <a:endCxn id="42" idx="0"/>
            </p:cNvCxnSpPr>
            <p:nvPr/>
          </p:nvCxnSpPr>
          <p:spPr>
            <a:xfrm>
              <a:off x="9991384" y="2942159"/>
              <a:ext cx="0" cy="11374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C531762-B043-EE5A-10BD-679EF402E992}"/>
                </a:ext>
              </a:extLst>
            </p:cNvPr>
            <p:cNvCxnSpPr>
              <a:stCxn id="39" idx="3"/>
              <a:endCxn id="40" idx="1"/>
            </p:cNvCxnSpPr>
            <p:nvPr/>
          </p:nvCxnSpPr>
          <p:spPr>
            <a:xfrm>
              <a:off x="5231371" y="4499821"/>
              <a:ext cx="69201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27A2812-FAA3-FB5E-90F5-32D5D1295947}"/>
                </a:ext>
              </a:extLst>
            </p:cNvPr>
            <p:cNvCxnSpPr>
              <a:stCxn id="38" idx="1"/>
              <a:endCxn id="36" idx="3"/>
            </p:cNvCxnSpPr>
            <p:nvPr/>
          </p:nvCxnSpPr>
          <p:spPr>
            <a:xfrm flipH="1">
              <a:off x="1455729" y="4566878"/>
              <a:ext cx="81734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237A41-78A2-55D2-6396-5376F3EF7561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835967" y="4566878"/>
              <a:ext cx="28433" cy="9187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357AD4B-2888-95AA-3318-1441F9D7D5FE}"/>
                </a:ext>
              </a:extLst>
            </p:cNvPr>
            <p:cNvCxnSpPr/>
            <p:nvPr/>
          </p:nvCxnSpPr>
          <p:spPr>
            <a:xfrm>
              <a:off x="5577377" y="4526671"/>
              <a:ext cx="0" cy="9207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02B8DB2-7A62-ADDF-C30E-458FBDD94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4682" y="1466541"/>
              <a:ext cx="7984" cy="597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6306A13-83A2-045D-FED2-FDD27D34438C}"/>
                </a:ext>
              </a:extLst>
            </p:cNvPr>
            <p:cNvSpPr txBox="1"/>
            <p:nvPr/>
          </p:nvSpPr>
          <p:spPr>
            <a:xfrm>
              <a:off x="4491368" y="1924330"/>
              <a:ext cx="1441196" cy="584775"/>
            </a:xfrm>
            <a:prstGeom prst="rect">
              <a:avLst/>
            </a:prstGeom>
            <a:solidFill>
              <a:schemeClr val="accent2">
                <a:alpha val="89991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MX" sz="1600" dirty="0"/>
                <a:t>Guadalupe </a:t>
              </a:r>
              <a:r>
                <a:rPr lang="en-US" sz="1600" b="1" i="0" dirty="0">
                  <a:effectLst/>
                  <a:latin typeface="arial" panose="020B0604020202020204" pitchFamily="34" charset="0"/>
                </a:rPr>
                <a:t>grand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-</a:t>
              </a:r>
              <a:r>
                <a:rPr lang="en-US" sz="1600" b="1" i="0" dirty="0" err="1">
                  <a:effectLst/>
                  <a:latin typeface="arial" panose="020B0604020202020204" pitchFamily="34" charset="0"/>
                </a:rPr>
                <a:t>mère</a:t>
              </a:r>
              <a:endParaRPr lang="en-MX" sz="16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C42D759-42CD-81EF-CC6B-51879FDABEDE}"/>
                </a:ext>
              </a:extLst>
            </p:cNvPr>
            <p:cNvSpPr txBox="1"/>
            <p:nvPr/>
          </p:nvSpPr>
          <p:spPr>
            <a:xfrm>
              <a:off x="6744675" y="1958741"/>
              <a:ext cx="1390085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Ricardo</a:t>
              </a:r>
              <a:r>
                <a:rPr lang="en-US" sz="1600" b="1" i="0" dirty="0">
                  <a:effectLst/>
                  <a:latin typeface="arial" panose="020B0604020202020204" pitchFamily="34" charset="0"/>
                </a:rPr>
                <a:t> grand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-</a:t>
              </a:r>
              <a:r>
                <a:rPr lang="en-US" sz="1600" b="1" dirty="0" err="1">
                  <a:latin typeface="arial" panose="020B0604020202020204" pitchFamily="34" charset="0"/>
                </a:rPr>
                <a:t>p</a:t>
              </a:r>
              <a:r>
                <a:rPr lang="en-US" sz="1600" b="1" i="0" dirty="0" err="1">
                  <a:effectLst/>
                  <a:latin typeface="arial" panose="020B0604020202020204" pitchFamily="34" charset="0"/>
                </a:rPr>
                <a:t>ère</a:t>
              </a:r>
              <a:endParaRPr lang="en-MX" sz="16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5D7817-2FC6-084B-2355-3332955C942B}"/>
                </a:ext>
              </a:extLst>
            </p:cNvPr>
            <p:cNvSpPr txBox="1"/>
            <p:nvPr/>
          </p:nvSpPr>
          <p:spPr>
            <a:xfrm>
              <a:off x="8398068" y="3408235"/>
              <a:ext cx="990599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</a:rPr>
                <a:t>Blanca </a:t>
              </a:r>
              <a:r>
                <a:rPr lang="en-US" sz="1600" b="1" i="0" dirty="0" err="1">
                  <a:effectLst/>
                  <a:latin typeface="arial" panose="020B0604020202020204" pitchFamily="34" charset="0"/>
                </a:rPr>
                <a:t>mère</a:t>
              </a:r>
              <a:endParaRPr lang="en-MX" sz="16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375B3C6-8844-0BF2-4ABB-320E364565BD}"/>
                </a:ext>
              </a:extLst>
            </p:cNvPr>
            <p:cNvSpPr txBox="1"/>
            <p:nvPr/>
          </p:nvSpPr>
          <p:spPr>
            <a:xfrm>
              <a:off x="10478304" y="3492817"/>
              <a:ext cx="1036064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</a:rPr>
                <a:t>Enrique </a:t>
              </a:r>
              <a:r>
                <a:rPr lang="en-US" sz="1600" b="1" dirty="0" err="1">
                  <a:latin typeface="arial" panose="020B0604020202020204" pitchFamily="34" charset="0"/>
                </a:rPr>
                <a:t>p</a:t>
              </a:r>
              <a:r>
                <a:rPr lang="en-US" sz="1600" b="1" i="0" dirty="0" err="1">
                  <a:effectLst/>
                  <a:latin typeface="arial" panose="020B0604020202020204" pitchFamily="34" charset="0"/>
                </a:rPr>
                <a:t>ère</a:t>
              </a:r>
              <a:endParaRPr lang="en-MX" sz="16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4EAE9AD-D46B-AA38-9DBC-87828363F99E}"/>
                </a:ext>
              </a:extLst>
            </p:cNvPr>
            <p:cNvSpPr txBox="1"/>
            <p:nvPr/>
          </p:nvSpPr>
          <p:spPr>
            <a:xfrm>
              <a:off x="3163056" y="3436087"/>
              <a:ext cx="803742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</a:rPr>
                <a:t>Lulu tante</a:t>
              </a:r>
              <a:endParaRPr lang="en-MX" sz="16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44323DA-A74B-9890-FC6B-CFBB87355226}"/>
                </a:ext>
              </a:extLst>
            </p:cNvPr>
            <p:cNvSpPr txBox="1"/>
            <p:nvPr/>
          </p:nvSpPr>
          <p:spPr>
            <a:xfrm>
              <a:off x="1077515" y="3408234"/>
              <a:ext cx="916413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</a:rPr>
                <a:t>Angel </a:t>
              </a:r>
              <a:r>
                <a:rPr lang="en-US" sz="1600" b="1" dirty="0" err="1">
                  <a:latin typeface="arial" panose="020B0604020202020204" pitchFamily="34" charset="0"/>
                </a:rPr>
                <a:t>oncle</a:t>
              </a:r>
              <a:endParaRPr lang="en-MX" sz="16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2A36C31-BC22-F294-F3AD-DDF18A90271A}"/>
                </a:ext>
              </a:extLst>
            </p:cNvPr>
            <p:cNvSpPr txBox="1"/>
            <p:nvPr/>
          </p:nvSpPr>
          <p:spPr>
            <a:xfrm>
              <a:off x="4191896" y="4881142"/>
              <a:ext cx="1133955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</a:rPr>
                <a:t>Angelina </a:t>
              </a:r>
              <a:r>
                <a:rPr lang="en-US" sz="1600" b="1" dirty="0" err="1">
                  <a:latin typeface="arial" panose="020B0604020202020204" pitchFamily="34" charset="0"/>
                </a:rPr>
                <a:t>cousine</a:t>
              </a:r>
              <a:endParaRPr lang="en-MX" sz="16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0E33434-C989-1D37-D12E-C7AF4477C483}"/>
                </a:ext>
              </a:extLst>
            </p:cNvPr>
            <p:cNvSpPr txBox="1"/>
            <p:nvPr/>
          </p:nvSpPr>
          <p:spPr>
            <a:xfrm>
              <a:off x="2210405" y="5009616"/>
              <a:ext cx="979500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</a:rPr>
                <a:t>Carlos cousin</a:t>
              </a:r>
              <a:endParaRPr lang="en-MX" sz="16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890B895-D5D2-C979-DDA0-55CC07035EA9}"/>
                </a:ext>
              </a:extLst>
            </p:cNvPr>
            <p:cNvSpPr txBox="1"/>
            <p:nvPr/>
          </p:nvSpPr>
          <p:spPr>
            <a:xfrm>
              <a:off x="1560760" y="6269684"/>
              <a:ext cx="627589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BCC0C3"/>
                  </a:solidFill>
                  <a:highlight>
                    <a:srgbClr val="1F1F1F"/>
                  </a:highlight>
                  <a:latin typeface="arial" panose="020B0604020202020204" pitchFamily="34" charset="0"/>
                </a:rPr>
                <a:t>Lia fille</a:t>
              </a:r>
              <a:endParaRPr lang="en-MX" sz="1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6C3D09A-F8D0-46CB-A7D0-65C6D32C6764}"/>
                </a:ext>
              </a:extLst>
            </p:cNvPr>
            <p:cNvSpPr txBox="1"/>
            <p:nvPr/>
          </p:nvSpPr>
          <p:spPr>
            <a:xfrm>
              <a:off x="5803264" y="5008600"/>
              <a:ext cx="982105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MX" sz="1600" dirty="0"/>
                <a:t>Rodolfo </a:t>
              </a:r>
              <a:r>
                <a:rPr lang="en-US" sz="1600" b="1" dirty="0" err="1">
                  <a:latin typeface="arial" panose="020B0604020202020204" pitchFamily="34" charset="0"/>
                </a:rPr>
                <a:t>gendre</a:t>
              </a:r>
              <a:endParaRPr lang="en-MX" sz="16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FE91413-CE0D-52C3-14C7-77FDBF0B7F7A}"/>
                </a:ext>
              </a:extLst>
            </p:cNvPr>
            <p:cNvSpPr txBox="1"/>
            <p:nvPr/>
          </p:nvSpPr>
          <p:spPr>
            <a:xfrm>
              <a:off x="476061" y="5029674"/>
              <a:ext cx="1045502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MX" sz="1400" dirty="0"/>
                <a:t>Sara </a:t>
              </a:r>
              <a:r>
                <a:rPr lang="en-US" sz="1400" b="1" dirty="0">
                  <a:latin typeface="arial" panose="020B0604020202020204" pitchFamily="34" charset="0"/>
                </a:rPr>
                <a:t>belle-fille</a:t>
              </a:r>
              <a:endParaRPr lang="en-MX" sz="14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81223FE-AB2F-8D31-BF91-DA22ABD18BB4}"/>
                </a:ext>
              </a:extLst>
            </p:cNvPr>
            <p:cNvSpPr txBox="1"/>
            <p:nvPr/>
          </p:nvSpPr>
          <p:spPr>
            <a:xfrm>
              <a:off x="9540332" y="5039738"/>
              <a:ext cx="1129496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</a:rPr>
                <a:t>Marlene et Moi</a:t>
              </a:r>
              <a:endParaRPr lang="en-MX" sz="1600" dirty="0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3532DD4-14FC-0E0D-4C22-3138483EFA0B}"/>
              </a:ext>
            </a:extLst>
          </p:cNvPr>
          <p:cNvSpPr/>
          <p:nvPr/>
        </p:nvSpPr>
        <p:spPr>
          <a:xfrm>
            <a:off x="1326401" y="99982"/>
            <a:ext cx="9547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dirty="0">
                <a:ln/>
                <a:solidFill>
                  <a:schemeClr val="accent4"/>
                </a:solidFill>
              </a:rPr>
              <a:t>C'est mon arbre généalogique</a:t>
            </a:r>
            <a:endParaRPr lang="en-MX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118" name="Audio Recording 14 May 2024 at 8:30:40 p.m.">
            <a:hlinkClick r:id="" action="ppaction://media"/>
            <a:extLst>
              <a:ext uri="{FF2B5EF4-FFF2-40B4-BE49-F238E27FC236}">
                <a16:creationId xmlns:a16="http://schemas.microsoft.com/office/drawing/2014/main" id="{095FD96F-CA24-C7A1-6A4D-5A9CE98FB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2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8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553da26-04fc-4848-a738-5684ab93d77b}" enabled="1" method="Standard" siteId="{5d638bf1-7afd-4f6e-a308-2245d53ac2d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31</Words>
  <Application>Microsoft Macintosh PowerPoint</Application>
  <PresentationFormat>Widescreen</PresentationFormat>
  <Paragraphs>14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MARLENE JOSSUE MUGA AVILA</dc:creator>
  <cp:lastModifiedBy>Marlene Muga</cp:lastModifiedBy>
  <cp:revision>2</cp:revision>
  <dcterms:created xsi:type="dcterms:W3CDTF">2024-05-15T00:56:55Z</dcterms:created>
  <dcterms:modified xsi:type="dcterms:W3CDTF">2024-05-15T03:22:09Z</dcterms:modified>
</cp:coreProperties>
</file>